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1" r:id="rId1"/>
  </p:sldMasterIdLst>
  <p:sldIdLst>
    <p:sldId id="257" r:id="rId2"/>
    <p:sldId id="259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774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866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505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135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995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88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91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522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340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30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38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2986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52969" y="831418"/>
            <a:ext cx="8791575" cy="844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/>
              <a:t>LA CLOCHETTE</a:t>
            </a:r>
            <a:br>
              <a:rPr lang="en-US" sz="5400" b="1" dirty="0" smtClean="0"/>
            </a:br>
            <a:r>
              <a:rPr lang="en-US" sz="4400" dirty="0" smtClean="0"/>
              <a:t>Find and correct the false statements.</a:t>
            </a:r>
            <a:endParaRPr lang="en-US" sz="4400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252969" y="1787091"/>
            <a:ext cx="9899941" cy="4641417"/>
          </a:xfrm>
          <a:prstGeom prst="rect">
            <a:avLst/>
          </a:prstGeom>
        </p:spPr>
        <p:txBody>
          <a:bodyPr vert="horz" lIns="0" tIns="45720" rIns="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buFont typeface="+mj-lt"/>
              <a:buAutoNum type="arabicPeriod"/>
            </a:pPr>
            <a:r>
              <a:rPr lang="fr-FR" sz="4400" dirty="0" smtClean="0"/>
              <a:t>Brandon a fait pipi dans le lit.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400" dirty="0" smtClean="0"/>
              <a:t>Au parc, Brandon et Katie ont vu beaucoup de chiens.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400" dirty="0" smtClean="0"/>
              <a:t>Le chiot a fait caca par terre.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400" dirty="0" smtClean="0"/>
              <a:t>Le père de Brandon a vu le caca.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400" dirty="0" smtClean="0"/>
              <a:t>La mère de Brandon a appelé le docteur.</a:t>
            </a:r>
            <a:endParaRPr lang="fr-FR" sz="4400" dirty="0" smtClean="0"/>
          </a:p>
        </p:txBody>
      </p:sp>
    </p:spTree>
    <p:extLst>
      <p:ext uri="{BB962C8B-B14F-4D97-AF65-F5344CB8AC3E}">
        <p14:creationId xmlns:p14="http://schemas.microsoft.com/office/powerpoint/2010/main" val="155045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86714" y="1357889"/>
            <a:ext cx="8791575" cy="15931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/>
              <a:t>Brandon Brown Ch. 6 </a:t>
            </a:r>
          </a:p>
          <a:p>
            <a:endParaRPr lang="en-US" sz="4400" dirty="0" smtClean="0"/>
          </a:p>
          <a:p>
            <a:r>
              <a:rPr lang="en-US" sz="4400" dirty="0" smtClean="0"/>
              <a:t>Mannequin Challenge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61183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4123</TotalTime>
  <Words>55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Calibri</vt:lpstr>
      <vt:lpstr>Calibri Light</vt:lpstr>
      <vt:lpstr>Retrospect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</cp:revision>
  <dcterms:created xsi:type="dcterms:W3CDTF">2016-12-07T16:38:19Z</dcterms:created>
  <dcterms:modified xsi:type="dcterms:W3CDTF">2016-12-12T12:51:38Z</dcterms:modified>
</cp:coreProperties>
</file>